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4B4-1DC9-9440-9A86-384CB7D70F4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1CB3-8EE9-EC42-872D-6509D86E7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422</a:t>
            </a:r>
            <a:r>
              <a:rPr lang="en-US" dirty="0" smtClean="0"/>
              <a:t>.  </a:t>
            </a:r>
            <a:r>
              <a:rPr lang="en-US" b="1" i="1" dirty="0" err="1" smtClean="0"/>
              <a:t>Raphanus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sativus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dirty="0" smtClean="0"/>
              <a:t> </a:t>
            </a:r>
            <a:r>
              <a:rPr lang="en-US" dirty="0" smtClean="0"/>
              <a:t>Radish.  Epidermal cells of root,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0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423. Radish.  Root epidermal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424. Radish.  Root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425. Radish.</a:t>
            </a:r>
            <a:r>
              <a:rPr lang="en-US" baseline="0" dirty="0" smtClean="0"/>
              <a:t>  Root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426. Radish. Root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427. Radish.  Root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428. Radish.  Root vascular tissue,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429. Radish.  Root vascular tissue,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D9BB-A437-4E4A-930F-59F6515579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6D7C-AF4E-CD45-B4C0-11DC99D4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Radish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85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epidermal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epidermal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lrg pulp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9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lrg pulp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vasc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sh vasc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6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2016-02-03T23:50:01Z</dcterms:created>
  <dcterms:modified xsi:type="dcterms:W3CDTF">2016-02-03T23:51:11Z</dcterms:modified>
</cp:coreProperties>
</file>